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287625" y="1733550"/>
            <a:ext cx="69132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Waze data team is undertaking a data analytics project focused on driving growth by reducing monthly user churn on the Waze app. A comprehensive exploratory data analysis (EDA) allows Waze to make informed decisions on proactively engaging users at risk of churning, thereby enhancing retention and overall customer satisfaction.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This report outlines key findings and insights from Milestone 3, which will influence the project's future development.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